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77" r:id="rId4"/>
    <p:sldId id="278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5" r:id="rId13"/>
    <p:sldId id="27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102" d="100"/>
          <a:sy n="102" d="100"/>
        </p:scale>
        <p:origin x="1248" y="72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5889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tenminste twee historische feiten, twee fabels en een stukje tekst waar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twijfelen uit het boek benoemen.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eigen woorden uitleggen wat de schrijver bedoelt met: ‘Wie niet waagt, die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niet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valt.’</a:t>
            </a:r>
          </a:p>
        </p:txBody>
      </p:sp>
      <p:pic>
        <p:nvPicPr>
          <p:cNvPr id="12" name="Picture 11" descr="https://media.s-bol.com/Z8wpYAl3L9rE/550x8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499" y="2914055"/>
            <a:ext cx="1964826" cy="298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79947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13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1980" y="3626025"/>
            <a:ext cx="3188039" cy="2085439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400676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, 	aanwijzingen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203 (vanaf ‘Op 	de binnenplaats…’) t/m 205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Voorspelling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Keuze van de schrijver 	bespreken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1928814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0" y="4156910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https://media.s-bol.com/Z8wpYAl3L9rE/550x8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174" y="1935732"/>
            <a:ext cx="1964826" cy="298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841823" y="2456998"/>
            <a:ext cx="6654852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206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219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841823" y="908050"/>
            <a:ext cx="665485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4087914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928" y="1456948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0383" y="3346999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4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5324" y="1506755"/>
            <a:ext cx="7640601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originele vraag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verzinnen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Meer vragen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bedenken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051" y="2161201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6964084" y="2384182"/>
            <a:ext cx="3956749" cy="317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805" y="2917388"/>
            <a:ext cx="3863520" cy="25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interview opstellen met originele vragen.</a:t>
            </a:r>
          </a:p>
        </p:txBody>
      </p:sp>
      <p:pic>
        <p:nvPicPr>
          <p:cNvPr id="12" name="Picture 11" descr="https://media.s-bol.com/Z8wpYAl3L9rE/550x8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174" y="2012083"/>
            <a:ext cx="1964826" cy="298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181606"/>
            <a:ext cx="8551695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Zelf/groep	Lezen/voorlezen: blz. 220 t/m 248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Team/maatje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 afmaken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Interview opstellen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tekening maken van jullie team, op de manier van 	Geert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Gratama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Interview presenteren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68151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Schrijfopdracht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879211" y="3619344"/>
            <a:ext cx="3071084" cy="246080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96" y="2596580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97" y="475099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Terugblik op de voorspelling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033" y="2436200"/>
            <a:ext cx="5269863" cy="326634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igengereid(e)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onthutst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wemelde (wemelen)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662685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Studiewijzers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160" y="2600849"/>
            <a:ext cx="151036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1035580"/>
            <a:ext cx="4829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131513" y="1055379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162 t/m 177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op historische feiten of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fabels.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606" y="1917182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3464956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1580265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9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630" y="3862703"/>
            <a:ext cx="3043320" cy="1990773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vergelijken, 	aanwijzingen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175 t/m 177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Spreekwoord verhelderen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2536642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6" y="433405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58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lezen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discussie van het Onderzoekersteam over het mailen met de toekomst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bepalen of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eens zijn met Noor of met Mees.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 hoe het verhaal van Adriaan Duffel verder zal gaan.</a:t>
            </a:r>
          </a:p>
        </p:txBody>
      </p:sp>
      <p:pic>
        <p:nvPicPr>
          <p:cNvPr id="12" name="Picture 11" descr="https://media.s-bol.com/Z8wpYAl3L9rE/550x8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174" y="2606279"/>
            <a:ext cx="1964826" cy="298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opdrachten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178 t/m 185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186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193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om de opdrachten te 	controleren.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 minuten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842" y="820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979" y="3045711"/>
            <a:ext cx="2748042" cy="244844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45782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050" y="5494155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7522" y="3606403"/>
            <a:ext cx="3397740" cy="2222615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186 t/m 185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Opdracht Onderzoekersteam 	bespreken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158729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voorspellen wat er gaat gebeuren met de bemanning van Albatros.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uitleggen waarom de schrijver het verhaal van Teun 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Bartos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op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202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verder schrijft.</a:t>
            </a:r>
          </a:p>
        </p:txBody>
      </p:sp>
      <p:pic>
        <p:nvPicPr>
          <p:cNvPr id="12" name="Picture 11" descr="https://media.s-bol.com/Z8wpYAl3L9rE/550x8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174" y="2606279"/>
            <a:ext cx="1964826" cy="298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93807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1124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de opdrachten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Voorspelling invullen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194 t/m 205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om de voorspelling te 	controleren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980" y="825889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979" y="2940576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5259697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66382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432594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3192</TotalTime>
  <Words>1029</Words>
  <Application>Microsoft Office PowerPoint</Application>
  <PresentationFormat>Widescreen</PresentationFormat>
  <Paragraphs>257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261</cp:revision>
  <dcterms:created xsi:type="dcterms:W3CDTF">2017-07-26T14:05:48Z</dcterms:created>
  <dcterms:modified xsi:type="dcterms:W3CDTF">2022-09-11T11:29:21Z</dcterms:modified>
</cp:coreProperties>
</file>